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61" r:id="rId6"/>
    <p:sldId id="263" r:id="rId7"/>
    <p:sldId id="264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19" autoAdjust="0"/>
  </p:normalViewPr>
  <p:slideViewPr>
    <p:cSldViewPr snapToGrid="0">
      <p:cViewPr varScale="1">
        <p:scale>
          <a:sx n="101" d="100"/>
          <a:sy n="101" d="100"/>
        </p:scale>
        <p:origin x="150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10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Lorem ipsum dolor sit amet, consectetuer adipiscing elit. 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Nunc viverra imperdiet enim. Fusce est. Vivamus a tellus.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Pellentesque habitant morbi tristique senectus et netus.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3"/>
      <dgm:spPr/>
    </dgm:pt>
    <dgm:pt modelId="{7C175B98-93F4-4D7C-BB95-1514AB879CD5}" type="pres">
      <dgm:prSet presAssocID="{40FC4FFE-8987-4A26-B7F4-8A516F18ADAE}" presName="iconRect" presStyleLbl="node1" presStyleIdx="0" presStyleCnt="3" custLinFactX="147278" custLinFactNeighborX="200000" custLinFactNeighborY="-964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3" custLinFactNeighborX="0" custLinFactNeighborY="-5535"/>
      <dgm:spPr/>
    </dgm:pt>
    <dgm:pt modelId="{DB4CA7C4-FCA1-4127-B20A-2A5C031A3CF4}" type="pres">
      <dgm:prSet presAssocID="{49225C73-1633-42F1-AB3B-7CB183E5F8B8}" presName="iconRect" presStyleLbl="node1" presStyleIdx="1" presStyleCnt="3" custLinFactX="-135159" custLinFactNeighborX="-200000" custLinFactNeighborY="76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3"/>
      <dgm:spPr/>
    </dgm:pt>
    <dgm:pt modelId="{39509775-983E-4110-B989-EE2CD6514BE0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BD334B-85A1-4070-9712-2938B18E61F4}" type="doc">
      <dgm:prSet loTypeId="urn:microsoft.com/office/officeart/2005/8/layout/arrow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D66957-8C89-4B05-9665-C2E2E5010020}">
      <dgm:prSet phldrT="[Text]"/>
      <dgm:spPr/>
      <dgm:t>
        <a:bodyPr/>
        <a:lstStyle/>
        <a:p>
          <a:r>
            <a:rPr lang="en-US" dirty="0"/>
            <a:t>Premier</a:t>
          </a:r>
        </a:p>
      </dgm:t>
    </dgm:pt>
    <dgm:pt modelId="{08714A14-49FF-4B0D-B7BB-D7445ECB006B}" type="parTrans" cxnId="{C1242478-7800-4310-98DB-9F925FE9317D}">
      <dgm:prSet/>
      <dgm:spPr/>
      <dgm:t>
        <a:bodyPr/>
        <a:lstStyle/>
        <a:p>
          <a:endParaRPr lang="en-US"/>
        </a:p>
      </dgm:t>
    </dgm:pt>
    <dgm:pt modelId="{6BD53DDB-6668-4301-99E2-BE8EF7B2CABC}" type="sibTrans" cxnId="{C1242478-7800-4310-98DB-9F925FE9317D}">
      <dgm:prSet/>
      <dgm:spPr/>
      <dgm:t>
        <a:bodyPr/>
        <a:lstStyle/>
        <a:p>
          <a:endParaRPr lang="en-US"/>
        </a:p>
      </dgm:t>
    </dgm:pt>
    <dgm:pt modelId="{307898FF-E592-43D2-9F3D-47973BFF9951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Overall</a:t>
          </a:r>
        </a:p>
      </dgm:t>
    </dgm:pt>
    <dgm:pt modelId="{8BD9E407-F41E-42A4-9594-E578BB93EDAC}" type="parTrans" cxnId="{D4D76217-21FB-4569-896A-643A843EA515}">
      <dgm:prSet/>
      <dgm:spPr/>
      <dgm:t>
        <a:bodyPr/>
        <a:lstStyle/>
        <a:p>
          <a:endParaRPr lang="en-US"/>
        </a:p>
      </dgm:t>
    </dgm:pt>
    <dgm:pt modelId="{AFF690D2-883E-498C-97EC-9369DE6EA571}" type="sibTrans" cxnId="{D4D76217-21FB-4569-896A-643A843EA515}">
      <dgm:prSet/>
      <dgm:spPr/>
      <dgm:t>
        <a:bodyPr/>
        <a:lstStyle/>
        <a:p>
          <a:endParaRPr lang="en-US"/>
        </a:p>
      </dgm:t>
    </dgm:pt>
    <dgm:pt modelId="{0D51071A-5A22-4449-BB5E-12DD0DF66225}" type="pres">
      <dgm:prSet presAssocID="{05BD334B-85A1-4070-9712-2938B18E61F4}" presName="compositeShape" presStyleCnt="0">
        <dgm:presLayoutVars>
          <dgm:chMax val="2"/>
          <dgm:dir/>
          <dgm:resizeHandles val="exact"/>
        </dgm:presLayoutVars>
      </dgm:prSet>
      <dgm:spPr/>
    </dgm:pt>
    <dgm:pt modelId="{A9B661DF-3E69-44FF-ACE6-AC531B96C9AD}" type="pres">
      <dgm:prSet presAssocID="{05BD334B-85A1-4070-9712-2938B18E61F4}" presName="divider" presStyleLbl="fgShp" presStyleIdx="0" presStyleCnt="1"/>
      <dgm:spPr/>
    </dgm:pt>
    <dgm:pt modelId="{E247B7F1-160D-4648-8CC8-A4E302507A47}" type="pres">
      <dgm:prSet presAssocID="{4FD66957-8C89-4B05-9665-C2E2E5010020}" presName="downArrow" presStyleLbl="node1" presStyleIdx="0" presStyleCnt="2"/>
      <dgm:spPr/>
    </dgm:pt>
    <dgm:pt modelId="{BA023E02-F9D9-458F-B7F2-36455C362186}" type="pres">
      <dgm:prSet presAssocID="{4FD66957-8C89-4B05-9665-C2E2E5010020}" presName="downArrowText" presStyleLbl="revTx" presStyleIdx="0" presStyleCnt="2">
        <dgm:presLayoutVars>
          <dgm:bulletEnabled val="1"/>
        </dgm:presLayoutVars>
      </dgm:prSet>
      <dgm:spPr/>
    </dgm:pt>
    <dgm:pt modelId="{DDE8037F-4BF6-47EE-B34F-6C14C410C223}" type="pres">
      <dgm:prSet presAssocID="{307898FF-E592-43D2-9F3D-47973BFF9951}" presName="upArrow" presStyleLbl="node1" presStyleIdx="1" presStyleCnt="2"/>
      <dgm:spPr/>
    </dgm:pt>
    <dgm:pt modelId="{E6A2C71B-B38A-48B8-B20B-DF6DD622E4B3}" type="pres">
      <dgm:prSet presAssocID="{307898FF-E592-43D2-9F3D-47973BFF9951}" presName="upArrowText" presStyleLbl="revTx" presStyleIdx="1" presStyleCnt="2">
        <dgm:presLayoutVars>
          <dgm:bulletEnabled val="1"/>
        </dgm:presLayoutVars>
      </dgm:prSet>
      <dgm:spPr/>
    </dgm:pt>
  </dgm:ptLst>
  <dgm:cxnLst>
    <dgm:cxn modelId="{D4D76217-21FB-4569-896A-643A843EA515}" srcId="{05BD334B-85A1-4070-9712-2938B18E61F4}" destId="{307898FF-E592-43D2-9F3D-47973BFF9951}" srcOrd="1" destOrd="0" parTransId="{8BD9E407-F41E-42A4-9594-E578BB93EDAC}" sibTransId="{AFF690D2-883E-498C-97EC-9369DE6EA571}"/>
    <dgm:cxn modelId="{73DEA253-8781-4F18-ABF8-9B0099B9BF75}" type="presOf" srcId="{05BD334B-85A1-4070-9712-2938B18E61F4}" destId="{0D51071A-5A22-4449-BB5E-12DD0DF66225}" srcOrd="0" destOrd="0" presId="urn:microsoft.com/office/officeart/2005/8/layout/arrow3"/>
    <dgm:cxn modelId="{C1242478-7800-4310-98DB-9F925FE9317D}" srcId="{05BD334B-85A1-4070-9712-2938B18E61F4}" destId="{4FD66957-8C89-4B05-9665-C2E2E5010020}" srcOrd="0" destOrd="0" parTransId="{08714A14-49FF-4B0D-B7BB-D7445ECB006B}" sibTransId="{6BD53DDB-6668-4301-99E2-BE8EF7B2CABC}"/>
    <dgm:cxn modelId="{0D46FC94-5570-409B-9FC3-EA0D2B7CDC3E}" type="presOf" srcId="{307898FF-E592-43D2-9F3D-47973BFF9951}" destId="{E6A2C71B-B38A-48B8-B20B-DF6DD622E4B3}" srcOrd="0" destOrd="0" presId="urn:microsoft.com/office/officeart/2005/8/layout/arrow3"/>
    <dgm:cxn modelId="{A80D28F9-7E53-462A-A1C3-3E18F81A4FCE}" type="presOf" srcId="{4FD66957-8C89-4B05-9665-C2E2E5010020}" destId="{BA023E02-F9D9-458F-B7F2-36455C362186}" srcOrd="0" destOrd="0" presId="urn:microsoft.com/office/officeart/2005/8/layout/arrow3"/>
    <dgm:cxn modelId="{8E71EBCF-8D68-4C42-873E-98462C6766B1}" type="presParOf" srcId="{0D51071A-5A22-4449-BB5E-12DD0DF66225}" destId="{A9B661DF-3E69-44FF-ACE6-AC531B96C9AD}" srcOrd="0" destOrd="0" presId="urn:microsoft.com/office/officeart/2005/8/layout/arrow3"/>
    <dgm:cxn modelId="{6822DE92-8559-4DAD-8B56-7F05827091C4}" type="presParOf" srcId="{0D51071A-5A22-4449-BB5E-12DD0DF66225}" destId="{E247B7F1-160D-4648-8CC8-A4E302507A47}" srcOrd="1" destOrd="0" presId="urn:microsoft.com/office/officeart/2005/8/layout/arrow3"/>
    <dgm:cxn modelId="{9F78EDFC-C9CE-40FD-B2FB-7DDE77DDF7AF}" type="presParOf" srcId="{0D51071A-5A22-4449-BB5E-12DD0DF66225}" destId="{BA023E02-F9D9-458F-B7F2-36455C362186}" srcOrd="2" destOrd="0" presId="urn:microsoft.com/office/officeart/2005/8/layout/arrow3"/>
    <dgm:cxn modelId="{C4625EE8-9966-4489-90BE-2F688752D696}" type="presParOf" srcId="{0D51071A-5A22-4449-BB5E-12DD0DF66225}" destId="{DDE8037F-4BF6-47EE-B34F-6C14C410C223}" srcOrd="3" destOrd="0" presId="urn:microsoft.com/office/officeart/2005/8/layout/arrow3"/>
    <dgm:cxn modelId="{568448AC-5CFC-4A2F-BBD3-308B3CBD69B2}" type="presParOf" srcId="{0D51071A-5A22-4449-BB5E-12DD0DF66225}" destId="{E6A2C71B-B38A-48B8-B20B-DF6DD622E4B3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616949" y="310305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4628141" y="597218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35606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Lorem ipsum dolor sit amet, consectetuer adipiscing elit. </a:t>
          </a:r>
        </a:p>
      </dsp:txBody>
      <dsp:txXfrm>
        <a:off x="35606" y="2695306"/>
        <a:ext cx="2981250" cy="720000"/>
      </dsp:txXfrm>
    </dsp:sp>
    <dsp:sp modelId="{BCD8CDD9-0C56-4401-ADB1-8B48DAB2C96F}">
      <dsp:nvSpPr>
        <dsp:cNvPr id="0" name=""/>
        <dsp:cNvSpPr/>
      </dsp:nvSpPr>
      <dsp:spPr>
        <a:xfrm>
          <a:off x="4119918" y="209648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1010306" y="70589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3538574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Nunc viverra imperdiet enim. Fusce est. Vivamus a tellus.</a:t>
          </a:r>
        </a:p>
      </dsp:txBody>
      <dsp:txXfrm>
        <a:off x="3538574" y="2695306"/>
        <a:ext cx="2981250" cy="720000"/>
      </dsp:txXfrm>
    </dsp:sp>
    <dsp:sp modelId="{FF93E135-77D6-48A0-8871-9BC93D705D06}">
      <dsp:nvSpPr>
        <dsp:cNvPr id="0" name=""/>
        <dsp:cNvSpPr/>
      </dsp:nvSpPr>
      <dsp:spPr>
        <a:xfrm>
          <a:off x="7622887" y="310305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8010450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7041543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Pellentesque habitant morbi tristique senectus et netus.</a:t>
          </a:r>
        </a:p>
      </dsp:txBody>
      <dsp:txXfrm>
        <a:off x="7041543" y="2695306"/>
        <a:ext cx="2981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B661DF-3E69-44FF-ACE6-AC531B96C9AD}">
      <dsp:nvSpPr>
        <dsp:cNvPr id="0" name=""/>
        <dsp:cNvSpPr/>
      </dsp:nvSpPr>
      <dsp:spPr>
        <a:xfrm rot="21300000">
          <a:off x="3663" y="500112"/>
          <a:ext cx="1186473" cy="135869"/>
        </a:xfrm>
        <a:prstGeom prst="mathMin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47B7F1-160D-4648-8CC8-A4E302507A47}">
      <dsp:nvSpPr>
        <dsp:cNvPr id="0" name=""/>
        <dsp:cNvSpPr/>
      </dsp:nvSpPr>
      <dsp:spPr>
        <a:xfrm>
          <a:off x="143256" y="56804"/>
          <a:ext cx="358140" cy="454437"/>
        </a:xfrm>
        <a:prstGeom prst="down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023E02-F9D9-458F-B7F2-36455C362186}">
      <dsp:nvSpPr>
        <dsp:cNvPr id="0" name=""/>
        <dsp:cNvSpPr/>
      </dsp:nvSpPr>
      <dsp:spPr>
        <a:xfrm>
          <a:off x="632714" y="0"/>
          <a:ext cx="382016" cy="4771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Premier</a:t>
          </a:r>
        </a:p>
      </dsp:txBody>
      <dsp:txXfrm>
        <a:off x="632714" y="0"/>
        <a:ext cx="382016" cy="477159"/>
      </dsp:txXfrm>
    </dsp:sp>
    <dsp:sp modelId="{DDE8037F-4BF6-47EE-B34F-6C14C410C223}">
      <dsp:nvSpPr>
        <dsp:cNvPr id="0" name=""/>
        <dsp:cNvSpPr/>
      </dsp:nvSpPr>
      <dsp:spPr>
        <a:xfrm>
          <a:off x="692404" y="624851"/>
          <a:ext cx="358140" cy="454437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A2C71B-B38A-48B8-B20B-DF6DD622E4B3}">
      <dsp:nvSpPr>
        <dsp:cNvPr id="0" name=""/>
        <dsp:cNvSpPr/>
      </dsp:nvSpPr>
      <dsp:spPr>
        <a:xfrm>
          <a:off x="179070" y="658934"/>
          <a:ext cx="382016" cy="4771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>
              <a:solidFill>
                <a:schemeClr val="bg1"/>
              </a:solidFill>
            </a:rPr>
            <a:t>Overall</a:t>
          </a:r>
        </a:p>
      </dsp:txBody>
      <dsp:txXfrm>
        <a:off x="179070" y="658934"/>
        <a:ext cx="382016" cy="4771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12/7/2020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12/7/2020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12/7/2020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public.tableau.com/profile/wynn5030#!/vizhome/ABTestresults/Dashboard1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AB Test Evaluation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For Outdoor Retailer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8AE7C0-0526-4978-B3A5-65A9AC78CAE2}"/>
              </a:ext>
            </a:extLst>
          </p:cNvPr>
          <p:cNvSpPr txBox="1"/>
          <p:nvPr/>
        </p:nvSpPr>
        <p:spPr>
          <a:xfrm>
            <a:off x="449179" y="6280484"/>
            <a:ext cx="3251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Scientist: Jon Nguyen 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Recap</a:t>
            </a:r>
          </a:p>
        </p:txBody>
      </p:sp>
      <p:graphicFrame>
        <p:nvGraphicFramePr>
          <p:cNvPr id="5" name="Content Placeholder 2" descr="SmartArt graphic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4133738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7FCE72F-AC51-4048-A9F4-EF55A16042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0202168"/>
              </p:ext>
            </p:extLst>
          </p:nvPr>
        </p:nvGraphicFramePr>
        <p:xfrm>
          <a:off x="5499100" y="2860953"/>
          <a:ext cx="1193800" cy="1136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DC7F-3181-4AC9-8B12-ED13E1E71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 Intrusive Approach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15F532-8FA9-43B0-ACBC-655829B20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0077" y="2287923"/>
            <a:ext cx="6843888" cy="3849687"/>
          </a:xfrm>
        </p:spPr>
      </p:pic>
    </p:spTree>
    <p:extLst>
      <p:ext uri="{BB962C8B-B14F-4D97-AF65-F5344CB8AC3E}">
        <p14:creationId xmlns:p14="http://schemas.microsoft.com/office/powerpoint/2010/main" val="691826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8DBE0-4E3B-4E57-BF86-70A71F93F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5AAD8-0174-473A-AB16-BDAE1FFC9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Tableau Dashboard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956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3B352-1029-413B-8A8A-18550CD16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97C9EE-A43D-4725-B834-1028638C49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2529" y="2450640"/>
            <a:ext cx="5000625" cy="35242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081B54-3555-4C0E-B12A-7E55598EA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37" y="2576867"/>
            <a:ext cx="5214059" cy="299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894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{1BD90638-A219-427D-8018-59101622D399}tf78438558_win32</Template>
  <TotalTime>728</TotalTime>
  <Words>51</Words>
  <Application>Microsoft Office PowerPoint</Application>
  <PresentationFormat>Widescreen</PresentationFormat>
  <Paragraphs>13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Century Gothic</vt:lpstr>
      <vt:lpstr>Garamond</vt:lpstr>
      <vt:lpstr>SavonVTI</vt:lpstr>
      <vt:lpstr>AB Test Evaluation</vt:lpstr>
      <vt:lpstr>Recap</vt:lpstr>
      <vt:lpstr>Less Intrusive Approach</vt:lpstr>
      <vt:lpstr>Exploratory</vt:lpstr>
      <vt:lpstr>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Jonathan Nguyen</dc:creator>
  <cp:lastModifiedBy>Jonathan Nguyen</cp:lastModifiedBy>
  <cp:revision>7</cp:revision>
  <dcterms:created xsi:type="dcterms:W3CDTF">2020-12-06T23:15:04Z</dcterms:created>
  <dcterms:modified xsi:type="dcterms:W3CDTF">2020-12-07T17:40:01Z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